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2ECEB-0612-472F-92E1-ECBBF5EC3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1CEBAD-4659-440A-BB2D-BB0CA380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3C1CF9-ED45-478C-BC9B-890595B2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E05470D-6F10-4CB3-8893-81812C17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81DCDB5-C7E4-49EE-BAAC-2F7DF837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83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B512F-B513-449E-9C22-52AEEA07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DB9B786-508E-459C-84B7-35FAF40D3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B9F4584-B553-405C-831F-5F80DD5C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8C5D87-C199-4D8D-B8C5-BB217EB8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EA6B0B3-0EE3-4BB3-8425-F6EAE527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104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42A6E87-1023-4483-BB7B-A445BED1F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E165D48-A0A3-48E3-88FD-C23509E66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AE41DDC-B9D4-4C05-A1FA-E41E867D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F252E6-75D6-4BBD-88BF-B9B1A7A2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BCBF18D-D9C0-4455-92B3-58FF5BDA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769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D9F0B-4CA3-423C-A202-29CD06E0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2291C2-98CC-40A9-9F53-DE41E3ACA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B7B498D-C4A3-4BEF-AA0C-7AFB6B68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BD71F81-374C-4892-9363-5EDDE143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BFD25AD-A6CA-408C-9B46-AB02E5BF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186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3D105-FF9B-46AB-9E14-164C1B96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5DBF3C-74CC-4551-B556-01BBCD765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7F873F-9238-434B-9DC1-2F29E97A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52B13C-7BC0-49BC-9A84-0DB16E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6146037-E962-465D-AC84-513D01ED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247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8D93E-F631-442B-A930-1E8FFD94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D27EDE-578B-496B-91A4-5C92966E5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BA7EF68-3592-4FF1-B413-F6DA9D291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35D80DE-C777-48BE-B110-6B46B2CE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3301B57-DD3F-4E95-8E38-D5657F03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7343831-7CA5-4864-9205-3B7A049E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4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CCAE0-3933-4B4C-902D-19E8A594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8F335F-8DB8-4283-BEDE-9DDBBF2BE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8C16A42-D0CC-4B2E-8A3C-BEDFC6269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388936-B059-4FF0-B2E2-9D8C33C35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025F0D3-DD69-49EC-A296-DA193C2F5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AD9B9E9-32CC-4D8C-8A12-3EF82CA0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6974F2E-CD9F-4AC5-9786-23A27A38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8A5ACE7-AE76-42CD-BAB7-A98E0814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87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6D51D-E4F3-4125-916D-BF81355A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CF17370-8082-44B8-8EA9-E4A5CA82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2E1AB08-8F88-4C92-80D1-39B5DC07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1D2D4A0-79D6-4C86-8E55-0B715CD3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146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5AD7197-5A8D-4AC1-A45B-CE264D93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6BB6285-6C9D-4C80-A133-1DEEBD3B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17ADA73-1CF4-4EE1-A33A-1E05BDA2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798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21A39-0DFF-49FF-B19C-25C7D76B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D36E3D-7C06-43F0-9E16-7B9B923A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A4DF0D-39B4-4564-918C-14D96AC70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1022220-0686-44C7-8AF2-D037B458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845AD7-0328-41DB-8936-1E70F657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689E762-8B43-4BA4-A768-629A4490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040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485A7-6F1C-4EAC-B509-A052FDEB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B73B6D2-0024-4976-A950-18B780ACE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8A802F-D96E-4929-BB4B-E0B3419C9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168A914-1374-49E0-80AC-D36E77D9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85307E8-9D9D-4E05-AACE-68D8405D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570514-5CEB-48DB-B3CC-07C228B9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412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439BDB3-823B-40E1-8202-85E75186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5594FC-A039-4823-AD3B-549542CD8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FC60B78-E622-4454-A77E-9F4764A54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4B96-B46C-4877-AF95-3454B9B3E5B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1C785CC-3E40-4517-BBA6-DFE19760D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628A6FB-F4D9-43B7-AD7C-333C0452A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C054A-0E9F-44F6-9523-206F032CA6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89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qK82JvRY5s?feature=oembed" TargetMode="External"/><Relationship Id="rId6" Type="http://schemas.openxmlformats.org/officeDocument/2006/relationships/hyperlink" Target="mailto:kulichovamiska@gmail.com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zhmJbVPNgg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guufuVgxM0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zqIJhtcqCc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PCnN-fUmYs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7E94C-2C5C-47D3-BE76-670DAEA3A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sk-SK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Projekt: NAZRI DO GALÉRIE</a:t>
            </a:r>
          </a:p>
        </p:txBody>
      </p:sp>
    </p:spTree>
    <p:extLst>
      <p:ext uri="{BB962C8B-B14F-4D97-AF65-F5344CB8AC3E}">
        <p14:creationId xmlns:p14="http://schemas.microsoft.com/office/powerpoint/2010/main" val="285748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9DFFB52C-E7C5-4E52-A59B-2813D065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191610"/>
            <a:ext cx="2282301" cy="370873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7978E45-48AB-4C70-B334-4F4CCA97C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17" y="255487"/>
            <a:ext cx="3580983" cy="358098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03B1627-C05F-420C-A836-AA7A76212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3968318"/>
            <a:ext cx="5303017" cy="276234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02A9D93-B821-4810-B39C-CD2C6A623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00" y="288939"/>
            <a:ext cx="6128887" cy="61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8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2385088C-E7E3-4D9B-B991-D3A431DE0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61" y="163639"/>
            <a:ext cx="2092541" cy="37366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896A018-C8D4-4CFB-BE69-0DF207392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" y="163639"/>
            <a:ext cx="2868274" cy="366101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CE69D21-BF88-451D-88EB-915438C85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09" y="141949"/>
            <a:ext cx="4462413" cy="654778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97237E68-0827-43B6-9C68-2ECF189EA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6" y="3900319"/>
            <a:ext cx="5536118" cy="27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4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5F903-4993-41B9-8F7D-5648E22C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38" y="-469623"/>
            <a:ext cx="3932237" cy="1600200"/>
          </a:xfrm>
        </p:spPr>
        <p:txBody>
          <a:bodyPr/>
          <a:lstStyle/>
          <a:p>
            <a:r>
              <a:rPr lang="sk-SK" dirty="0"/>
              <a:t>Buď aj ty popart umelcom :</a:t>
            </a:r>
          </a:p>
        </p:txBody>
      </p:sp>
      <p:pic>
        <p:nvPicPr>
          <p:cNvPr id="9" name="Zástupný objekt pre obrázok 8">
            <a:extLst>
              <a:ext uri="{FF2B5EF4-FFF2-40B4-BE49-F238E27FC236}">
                <a16:creationId xmlns:a16="http://schemas.microsoft.com/office/drawing/2014/main" id="{A0043AB0-8B7D-4EBA-A002-E94BC73341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" b="5723"/>
          <a:stretch>
            <a:fillRect/>
          </a:stretch>
        </p:blipFill>
        <p:spPr>
          <a:xfrm>
            <a:off x="5108575" y="863600"/>
            <a:ext cx="6172200" cy="546576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333B7B-0E66-43D4-9291-DBDD14C1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447" y="1130577"/>
            <a:ext cx="3932237" cy="3811588"/>
          </a:xfrm>
        </p:spPr>
        <p:txBody>
          <a:bodyPr>
            <a:noAutofit/>
          </a:bodyPr>
          <a:lstStyle/>
          <a:p>
            <a:r>
              <a:rPr lang="sk-SK" sz="2400" dirty="0"/>
              <a:t>... Postupuj podľa bodov: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vytlač si 4 kópie čiernobieleho portrétu </a:t>
            </a:r>
            <a:r>
              <a:rPr lang="sk-SK" sz="2400" dirty="0" err="1"/>
              <a:t>Marilyn</a:t>
            </a:r>
            <a:r>
              <a:rPr lang="sk-SK" sz="2400" dirty="0"/>
              <a:t> </a:t>
            </a:r>
            <a:r>
              <a:rPr lang="sk-SK" sz="2400" dirty="0" err="1"/>
              <a:t>Monroe</a:t>
            </a:r>
            <a:r>
              <a:rPr lang="sk-SK" sz="2400" dirty="0"/>
              <a:t> na kancelársky papier /nájdeš v nasledujúcom slide/ alebo nakresli svoj portrét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nachystaj si pastelky, </a:t>
            </a:r>
            <a:r>
              <a:rPr lang="sk-SK" sz="2400" dirty="0" err="1"/>
              <a:t>fixy</a:t>
            </a:r>
            <a:endParaRPr lang="sk-S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v mysli si rozdeľ portrét na časti, ktoré budú v rôznom farebnom prevedení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začni kresliť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inšpiráciu máš vedľa na obrázku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83829ED4-177C-4642-A85D-D513922DDD63}"/>
              </a:ext>
            </a:extLst>
          </p:cNvPr>
          <p:cNvSpPr/>
          <p:nvPr/>
        </p:nvSpPr>
        <p:spPr>
          <a:xfrm>
            <a:off x="3324163" y="5994400"/>
            <a:ext cx="1784412" cy="40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223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EB07E85A-0E6B-46F7-9EF2-56345667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5" y="32052"/>
            <a:ext cx="9756558" cy="67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4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03C83370-AFF8-4CDC-8FD0-B8DA9DBD7795}"/>
              </a:ext>
            </a:extLst>
          </p:cNvPr>
          <p:cNvSpPr txBox="1"/>
          <p:nvPr/>
        </p:nvSpPr>
        <p:spPr>
          <a:xfrm>
            <a:off x="399495" y="275208"/>
            <a:ext cx="7986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Prajem pohodové tvorenie !!! </a:t>
            </a:r>
            <a:r>
              <a:rPr lang="sk-SK" sz="2400" dirty="0">
                <a:sym typeface="Wingdings" panose="05000000000000000000" pitchFamily="2" charset="2"/>
              </a:rPr>
              <a:t>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Môžeš si k tomu pustiť skupinu THE VELVET UNDERGROUND ...</a:t>
            </a:r>
          </a:p>
          <a:p>
            <a:r>
              <a:rPr lang="sk-SK" sz="2400" dirty="0">
                <a:sym typeface="Wingdings" panose="05000000000000000000" pitchFamily="2" charset="2"/>
              </a:rPr>
              <a:t>... </a:t>
            </a:r>
            <a:r>
              <a:rPr lang="sk-SK" sz="2400" dirty="0" err="1">
                <a:sym typeface="Wingdings" panose="05000000000000000000" pitchFamily="2" charset="2"/>
              </a:rPr>
              <a:t>Booklet</a:t>
            </a:r>
            <a:r>
              <a:rPr lang="sk-SK" sz="2400" dirty="0">
                <a:sym typeface="Wingdings" panose="05000000000000000000" pitchFamily="2" charset="2"/>
              </a:rPr>
              <a:t> ich albumu vytvoril práve Andy Warhol ...</a:t>
            </a:r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1AF4ADC-6B3F-48CC-9FA7-E1C600C09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0" y="1899661"/>
            <a:ext cx="3494750" cy="3494750"/>
          </a:xfrm>
          <a:prstGeom prst="rect">
            <a:avLst/>
          </a:prstGeom>
        </p:spPr>
      </p:pic>
      <p:pic>
        <p:nvPicPr>
          <p:cNvPr id="6" name="Online médium 5" title="Velvet Underground-&quot;Sunday Morning&quot; from &quot;Velvet Underground and Nico&quot; LP">
            <a:hlinkClick r:id="" action="ppaction://media"/>
            <a:extLst>
              <a:ext uri="{FF2B5EF4-FFF2-40B4-BE49-F238E27FC236}">
                <a16:creationId xmlns:a16="http://schemas.microsoft.com/office/drawing/2014/main" id="{381DB23B-6B75-4AD9-9CFA-9AFF595FA0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39569" y="1899661"/>
            <a:ext cx="4442287" cy="3331715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8382E560-7215-4A86-8569-21712FFB75C7}"/>
              </a:ext>
            </a:extLst>
          </p:cNvPr>
          <p:cNvSpPr txBox="1"/>
          <p:nvPr/>
        </p:nvSpPr>
        <p:spPr>
          <a:xfrm>
            <a:off x="674703" y="6019060"/>
            <a:ext cx="10795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Lúči sa s tebou Miška a svoje diela mi môžeš poslať na </a:t>
            </a:r>
            <a:r>
              <a:rPr lang="sk-SK" sz="2400" dirty="0">
                <a:hlinkClick r:id="rId6"/>
              </a:rPr>
              <a:t>kulichovamiska@gmail.com</a:t>
            </a:r>
            <a:r>
              <a:rPr lang="sk-SK" sz="2400" dirty="0"/>
              <a:t> </a:t>
            </a:r>
            <a:r>
              <a:rPr lang="sk-SK" sz="2400" dirty="0">
                <a:sym typeface="Wingdings" panose="05000000000000000000" pitchFamily="2" charset="2"/>
              </a:rPr>
              <a:t>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955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B2278-5808-4C34-A194-77637999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183" y="-427238"/>
            <a:ext cx="3932237" cy="1600200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 WARHOL</a:t>
            </a:r>
          </a:p>
        </p:txBody>
      </p:sp>
      <p:pic>
        <p:nvPicPr>
          <p:cNvPr id="6" name="Zástupný objekt pre obrázok 5">
            <a:extLst>
              <a:ext uri="{FF2B5EF4-FFF2-40B4-BE49-F238E27FC236}">
                <a16:creationId xmlns:a16="http://schemas.microsoft.com/office/drawing/2014/main" id="{80C9F2DE-D759-4E5E-904E-F375C3E423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183187" y="781235"/>
            <a:ext cx="6433329" cy="507981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2BC661-2743-4FB2-8D8E-30168A7F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1335"/>
            <a:ext cx="3932237" cy="381158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najvýznamnejší predstaviteľ </a:t>
            </a:r>
            <a:r>
              <a:rPr lang="sk-SK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 </a:t>
            </a:r>
            <a:r>
              <a:rPr lang="sk-SK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artu</a:t>
            </a:r>
            <a:endParaRPr lang="sk-SK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americký maliar, filmový tvorca so slovenskými koreňmi /rodičia pochádzali z východného Slovenska – na jeho počesť je postavené </a:t>
            </a:r>
            <a:r>
              <a:rPr lang="sk-SK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múzeum </a:t>
            </a:r>
            <a:r>
              <a:rPr lang="sk-SK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Andyho</a:t>
            </a:r>
            <a:r>
              <a:rPr lang="sk-SK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Warhola v Medzilaborciach</a:t>
            </a: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známy výrok: </a:t>
            </a:r>
            <a:r>
              <a:rPr lang="sk-S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„V budúcnosti každý zažije svojich 15 minút slávy.“</a:t>
            </a:r>
            <a:endParaRPr lang="sk-SK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začal ako reklamný grafik, spolupodieľal sa na tvorbe reklamy, navrhoval obaly rôznych výrobkov / </a:t>
            </a:r>
            <a:r>
              <a:rPr lang="sk-SK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Coca</a:t>
            </a: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Cola</a:t>
            </a: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Cambelova polievka/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spolupracoval s módnymi časopismi /</a:t>
            </a:r>
            <a:r>
              <a:rPr lang="sk-SK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Vogue</a:t>
            </a: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Seventeen</a:t>
            </a: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Glamour</a:t>
            </a: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 módnymi firmami /</a:t>
            </a:r>
            <a:r>
              <a:rPr lang="sk-SK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Tiffany</a:t>
            </a: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navrhoval LP platne, obálky kníh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990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75C85FB6-CCAC-4CEE-AD2C-5FBE2F52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52" y="-2713"/>
            <a:ext cx="10353189" cy="6860713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1AC4A1C2-10E9-4030-A9FE-B2B96479C42E}"/>
              </a:ext>
            </a:extLst>
          </p:cNvPr>
          <p:cNvSpPr txBox="1"/>
          <p:nvPr/>
        </p:nvSpPr>
        <p:spPr>
          <a:xfrm>
            <a:off x="1074198" y="452761"/>
            <a:ext cx="9395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/>
              <a:t>Nazrime spolu do galérie </a:t>
            </a:r>
            <a:r>
              <a:rPr lang="sk-SK" sz="2800" dirty="0" err="1"/>
              <a:t>Andyho</a:t>
            </a:r>
            <a:r>
              <a:rPr lang="sk-SK" sz="2800" dirty="0"/>
              <a:t> Warhola v Medzilaborciach ...</a:t>
            </a:r>
          </a:p>
        </p:txBody>
      </p:sp>
    </p:spTree>
    <p:extLst>
      <p:ext uri="{BB962C8B-B14F-4D97-AF65-F5344CB8AC3E}">
        <p14:creationId xmlns:p14="http://schemas.microsoft.com/office/powerpoint/2010/main" val="110229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6176571D-35A4-4EE1-A8CE-125473241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4979" cy="443052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3FA5927-490D-4D4D-982C-78E1E837C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7" y="3092444"/>
            <a:ext cx="5027212" cy="376555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0466717-0080-4B86-995F-3BA7C1C30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457200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47516357-FEFA-46AF-AFAA-95549401C1CD}"/>
              </a:ext>
            </a:extLst>
          </p:cNvPr>
          <p:cNvSpPr txBox="1"/>
          <p:nvPr/>
        </p:nvSpPr>
        <p:spPr>
          <a:xfrm>
            <a:off x="7173158" y="4643021"/>
            <a:ext cx="324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Grafiky </a:t>
            </a:r>
            <a:r>
              <a:rPr lang="sk-SK" sz="2400" dirty="0" err="1"/>
              <a:t>Marilyn</a:t>
            </a:r>
            <a:r>
              <a:rPr lang="sk-SK" sz="2400" dirty="0"/>
              <a:t> </a:t>
            </a:r>
            <a:r>
              <a:rPr lang="sk-SK" sz="2400" dirty="0" err="1"/>
              <a:t>Monroe</a:t>
            </a:r>
            <a:r>
              <a:rPr lang="sk-SK" sz="2400" dirty="0"/>
              <a:t>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0CC75ED-36AA-4787-8B2A-6950CC378A08}"/>
              </a:ext>
            </a:extLst>
          </p:cNvPr>
          <p:cNvSpPr txBox="1"/>
          <p:nvPr/>
        </p:nvSpPr>
        <p:spPr>
          <a:xfrm>
            <a:off x="8424908" y="6196614"/>
            <a:ext cx="319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... pokračujeme ďalej ...</a:t>
            </a:r>
          </a:p>
        </p:txBody>
      </p:sp>
    </p:spTree>
    <p:extLst>
      <p:ext uri="{BB962C8B-B14F-4D97-AF65-F5344CB8AC3E}">
        <p14:creationId xmlns:p14="http://schemas.microsoft.com/office/powerpoint/2010/main" val="69891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MMUAW 2.0: Andy Warhol Museum of Modern Art_WELCOME/INTRO">
            <a:hlinkClick r:id="" action="ppaction://media"/>
            <a:extLst>
              <a:ext uri="{FF2B5EF4-FFF2-40B4-BE49-F238E27FC236}">
                <a16:creationId xmlns:a16="http://schemas.microsoft.com/office/drawing/2014/main" id="{20A78087-3B60-4C51-AC2C-DC88BF627E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1555" y="275208"/>
            <a:ext cx="11251486" cy="63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MMUAW 2.0: Iconic Campbell's Soup">
            <a:hlinkClick r:id="" action="ppaction://media"/>
            <a:extLst>
              <a:ext uri="{FF2B5EF4-FFF2-40B4-BE49-F238E27FC236}">
                <a16:creationId xmlns:a16="http://schemas.microsoft.com/office/drawing/2014/main" id="{FB01AD4B-A1AF-4094-AED5-ADD41C64C1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0532" y="155196"/>
            <a:ext cx="11322482" cy="63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MMUAW 2.0: Andy WARHOL/ ARTEFAKTY NO. 1">
            <a:hlinkClick r:id="" action="ppaction://media"/>
            <a:extLst>
              <a:ext uri="{FF2B5EF4-FFF2-40B4-BE49-F238E27FC236}">
                <a16:creationId xmlns:a16="http://schemas.microsoft.com/office/drawing/2014/main" id="{75955D90-D68F-475D-A4B9-1DD983301A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6043" y="248575"/>
            <a:ext cx="11408614" cy="644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MMUAW 2.0: Andy WARHOL/ARTEFACTS NO.2">
            <a:hlinkClick r:id="" action="ppaction://media"/>
            <a:extLst>
              <a:ext uri="{FF2B5EF4-FFF2-40B4-BE49-F238E27FC236}">
                <a16:creationId xmlns:a16="http://schemas.microsoft.com/office/drawing/2014/main" id="{2C44CCF3-5973-4108-9B96-57DF4E3D87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367" y="114715"/>
            <a:ext cx="11535546" cy="65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E5D713-79E6-47F2-956F-7FB29F9A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79" y="0"/>
            <a:ext cx="6361697" cy="68580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3440B501-58FA-4873-AAC7-BCDA043D6BB1}"/>
              </a:ext>
            </a:extLst>
          </p:cNvPr>
          <p:cNvSpPr txBox="1"/>
          <p:nvPr/>
        </p:nvSpPr>
        <p:spPr>
          <a:xfrm>
            <a:off x="363985" y="1322772"/>
            <a:ext cx="4436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/>
              <a:t>Diela ANDYHO WARHOLA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03C6026-E8D7-4DAB-B699-CEDE14EF1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5220738" cy="33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3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214</Words>
  <Application>Microsoft Office PowerPoint</Application>
  <PresentationFormat>Širokouhlá</PresentationFormat>
  <Paragraphs>25</Paragraphs>
  <Slides>14</Slides>
  <Notes>0</Notes>
  <HiddenSlides>0</HiddenSlides>
  <MMClips>5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Motív Office</vt:lpstr>
      <vt:lpstr>Projekt: NAZRI DO GALÉRIE</vt:lpstr>
      <vt:lpstr>ANDY  WARHOL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Buď aj ty popart umelcom :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ANDY   WARHOL</dc:title>
  <dc:creator>Alena Porubčanová</dc:creator>
  <cp:lastModifiedBy>Alena Porubčanová</cp:lastModifiedBy>
  <cp:revision>8</cp:revision>
  <dcterms:created xsi:type="dcterms:W3CDTF">2021-03-10T09:46:48Z</dcterms:created>
  <dcterms:modified xsi:type="dcterms:W3CDTF">2021-03-10T10:59:40Z</dcterms:modified>
</cp:coreProperties>
</file>