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61571188" cy="615711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B0B-98ED-4D16-8CE9-4EA24E72F30E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C70-8FA3-45CC-8314-98388D2D32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B0B-98ED-4D16-8CE9-4EA24E72F30E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C70-8FA3-45CC-8314-98388D2D32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B0B-98ED-4D16-8CE9-4EA24E72F30E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C70-8FA3-45CC-8314-98388D2D32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B0B-98ED-4D16-8CE9-4EA24E72F30E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C70-8FA3-45CC-8314-98388D2D32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B0B-98ED-4D16-8CE9-4EA24E72F30E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C70-8FA3-45CC-8314-98388D2D32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B0B-98ED-4D16-8CE9-4EA24E72F30E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C70-8FA3-45CC-8314-98388D2D32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B0B-98ED-4D16-8CE9-4EA24E72F30E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C70-8FA3-45CC-8314-98388D2D32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B0B-98ED-4D16-8CE9-4EA24E72F30E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C70-8FA3-45CC-8314-98388D2D32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B0B-98ED-4D16-8CE9-4EA24E72F30E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C70-8FA3-45CC-8314-98388D2D32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B0B-98ED-4D16-8CE9-4EA24E72F30E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C70-8FA3-45CC-8314-98388D2D32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B0B-98ED-4D16-8CE9-4EA24E72F30E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8C70-8FA3-45CC-8314-98388D2D32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42B0B-98ED-4D16-8CE9-4EA24E72F30E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58C70-8FA3-45CC-8314-98388D2D326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milia\Desktop\cc10ec1c91775537034a90e2e14b00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4" y="-1"/>
            <a:ext cx="6470786" cy="914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milia\Desktop\531b190ae8a14440261bf28c820cdb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725" y="0"/>
            <a:ext cx="5600700" cy="914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milia\Desktop\61450d850bfcae4d7dc5047880ac35e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64" y="0"/>
            <a:ext cx="6840736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Prezentácia na obrazovke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Motív Office</vt:lpstr>
      <vt:lpstr>Snímka 1</vt:lpstr>
      <vt:lpstr>Snímka 2</vt:lpstr>
      <vt:lpstr>Snímka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Emilia</dc:creator>
  <cp:lastModifiedBy>Emilia</cp:lastModifiedBy>
  <cp:revision>1</cp:revision>
  <dcterms:created xsi:type="dcterms:W3CDTF">2021-03-18T16:07:42Z</dcterms:created>
  <dcterms:modified xsi:type="dcterms:W3CDTF">2021-03-18T16:10:18Z</dcterms:modified>
</cp:coreProperties>
</file>